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7" r:id="rId2"/>
    <p:sldId id="265" r:id="rId3"/>
    <p:sldId id="268" r:id="rId4"/>
    <p:sldId id="269" r:id="rId5"/>
    <p:sldId id="270" r:id="rId6"/>
    <p:sldId id="271" r:id="rId7"/>
    <p:sldId id="266" r:id="rId8"/>
  </p:sldIdLst>
  <p:sldSz cx="9144000" cy="6858000" type="screen4x3"/>
  <p:notesSz cx="6858000" cy="9144000"/>
  <p:embeddedFontLst>
    <p:embeddedFont>
      <p:font typeface="Comic Sans MS" panose="030F0702030302020204" pitchFamily="66" charset="0"/>
      <p:regular r:id="rId9"/>
      <p:bold r:id="rId10"/>
      <p:italic r:id="rId11"/>
      <p:boldItalic r:id="rId12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63" d="100"/>
          <a:sy n="63" d="100"/>
        </p:scale>
        <p:origin x="138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23.10.2024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yleindisign.narod.ru/fon/kol/cryst_green2.jpg" TargetMode="External"/><Relationship Id="rId2" Type="http://schemas.openxmlformats.org/officeDocument/2006/relationships/hyperlink" Target="http://img-fotki.yandex.ru/get/5806/66124276.92/0_76512_7face9a1_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nda6035.ucoz.ru/" TargetMode="External"/><Relationship Id="rId5" Type="http://schemas.openxmlformats.org/officeDocument/2006/relationships/hyperlink" Target="https://img-fotki.yandex.ru/get/9151/16969765.145/0_75da1_9849b64c_orig.png" TargetMode="External"/><Relationship Id="rId4" Type="http://schemas.openxmlformats.org/officeDocument/2006/relationships/hyperlink" Target="https://i.pinimg.com/originals/c2/a0/f9/c2a0f95998bc6d2b6010c2561ca7098b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268760"/>
            <a:ext cx="6286544" cy="2331690"/>
          </a:xfrm>
        </p:spPr>
        <p:txBody>
          <a:bodyPr anchor="ctr"/>
          <a:lstStyle/>
          <a:p>
            <a:r>
              <a:rPr lang="ru-RU" sz="54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3">
                    <a:lumMod val="90000"/>
                    <a:lumOff val="1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Результаты анкетирования</a:t>
            </a:r>
            <a:endParaRPr lang="ru-RU" sz="5400" dirty="0">
              <a:solidFill>
                <a:schemeClr val="accent3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5357826"/>
            <a:ext cx="5760640" cy="1224136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35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428604"/>
            <a:ext cx="7072362" cy="785818"/>
          </a:xfrm>
        </p:spPr>
        <p:txBody>
          <a:bodyPr/>
          <a:lstStyle/>
          <a:p>
            <a:pPr algn="l"/>
            <a:r>
              <a:rPr lang="ru-RU" dirty="0">
                <a:solidFill>
                  <a:schemeClr val="accent5">
                    <a:lumMod val="90000"/>
                    <a:lumOff val="10000"/>
                  </a:schemeClr>
                </a:solidFill>
              </a:rPr>
              <a:t>Сколько раз в день вы питаетесь?</a:t>
            </a:r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2516C327-6000-E005-9A5F-29C53926D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2276872"/>
            <a:ext cx="6120679" cy="29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83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EAF0C-80FC-FF11-000A-03C3D468A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74638"/>
            <a:ext cx="6480720" cy="1143000"/>
          </a:xfrm>
        </p:spPr>
        <p:txBody>
          <a:bodyPr/>
          <a:lstStyle/>
          <a:p>
            <a:pPr algn="l"/>
            <a:r>
              <a:rPr lang="ru-RU" dirty="0"/>
              <a:t>Завтракаете ли вы ежедневно перед школой 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90433AA-AEBD-4E8C-150F-C9D03A9F6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705" y="2420888"/>
            <a:ext cx="5028599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6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78FF81-3D0D-7B12-1FCF-B34668A03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74638"/>
            <a:ext cx="6480720" cy="1282154"/>
          </a:xfrm>
        </p:spPr>
        <p:txBody>
          <a:bodyPr/>
          <a:lstStyle/>
          <a:p>
            <a:pPr algn="l"/>
            <a:r>
              <a:rPr lang="ru-RU" sz="3600" dirty="0"/>
              <a:t>Нравится ли тебе, как готовят в школьной столовой?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3B053E-54EC-4087-39FB-EB0B54D4F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051184"/>
            <a:ext cx="6192688" cy="346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47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CC08D4-A636-40C3-CF2B-21178031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74638"/>
            <a:ext cx="6624736" cy="1143000"/>
          </a:xfrm>
        </p:spPr>
        <p:txBody>
          <a:bodyPr/>
          <a:lstStyle/>
          <a:p>
            <a:pPr algn="l"/>
            <a:r>
              <a:rPr lang="ru-RU" sz="3600" dirty="0"/>
              <a:t>Что вы предпочитаете из еды в качестве перекуса?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58E3D61-FDFB-C2A2-0166-DA79B5293F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9" y="1772816"/>
            <a:ext cx="5100606" cy="346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0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C12D5-5EE6-3D8F-F5FE-D91D62A0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pPr algn="l"/>
            <a:r>
              <a:rPr lang="ru-RU" sz="3600" dirty="0"/>
              <a:t>Нравится ли тебе буфетная продукция в школе?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1C7B55E7-311A-017F-AC23-D0CB068E7A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2060848"/>
            <a:ext cx="5616623" cy="318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81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6143668" cy="642942"/>
          </a:xfrm>
        </p:spPr>
        <p:txBody>
          <a:bodyPr anchor="ctr"/>
          <a:lstStyle/>
          <a:p>
            <a:r>
              <a:rPr lang="ru-RU" sz="2800" dirty="0">
                <a:solidFill>
                  <a:schemeClr val="accent1"/>
                </a:solidFill>
              </a:rPr>
              <a:t>Информационные источники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538" y="857232"/>
            <a:ext cx="7072362" cy="792087"/>
          </a:xfrm>
        </p:spPr>
        <p:txBody>
          <a:bodyPr/>
          <a:lstStyle/>
          <a:p>
            <a:pPr>
              <a:buNone/>
            </a:pPr>
            <a:r>
              <a:rPr lang="ru-RU" sz="1200" b="1" dirty="0"/>
              <a:t>Тетрадный лист </a:t>
            </a:r>
            <a:r>
              <a:rPr lang="en-US" sz="1200" b="1" dirty="0">
                <a:hlinkClick r:id="rId2"/>
              </a:rPr>
              <a:t>http://img-fotki.yandex.ru/get/5806/66124276.92/0_76512_7face9a1_S.jpg</a:t>
            </a:r>
            <a:endParaRPr lang="ru-RU" sz="1200" b="1" dirty="0"/>
          </a:p>
          <a:p>
            <a:pPr>
              <a:buNone/>
            </a:pPr>
            <a:r>
              <a:rPr lang="ru-RU" sz="1200" b="1" dirty="0"/>
              <a:t>Фон  </a:t>
            </a:r>
            <a:r>
              <a:rPr lang="en-US" sz="1200" b="1" dirty="0">
                <a:hlinkClick r:id="rId3"/>
              </a:rPr>
              <a:t>http://styleindisign.narod.ru/fon/kol/cryst_green2.jpg</a:t>
            </a:r>
            <a:endParaRPr lang="ru-RU" sz="1200" b="1" dirty="0"/>
          </a:p>
          <a:p>
            <a:pPr>
              <a:buNone/>
            </a:pPr>
            <a:r>
              <a:rPr lang="ru-RU" sz="1200" b="1" dirty="0"/>
              <a:t>Карандаши </a:t>
            </a:r>
            <a:r>
              <a:rPr lang="en-US" sz="1200" b="1" dirty="0">
                <a:hlinkClick r:id="rId4"/>
              </a:rPr>
              <a:t>https://i.pinimg.com/originals/c2/a0/f9/c2a0f95998bc6d2b6010c2561ca7098b.png</a:t>
            </a:r>
            <a:endParaRPr lang="ru-RU" sz="1200" b="1" dirty="0"/>
          </a:p>
          <a:p>
            <a:pPr>
              <a:buNone/>
            </a:pPr>
            <a:r>
              <a:rPr lang="ru-RU" sz="1200" b="1" dirty="0"/>
              <a:t>Шнуровка </a:t>
            </a:r>
            <a:r>
              <a:rPr lang="en-US" sz="1200" b="1" dirty="0">
                <a:hlinkClick r:id="rId5"/>
              </a:rPr>
              <a:t>https://img-fotki.yandex.ru/get/9151/16969765.145/0_75da1_9849b64c_orig.png</a:t>
            </a:r>
            <a:endParaRPr lang="ru-RU" sz="1200" b="1" dirty="0"/>
          </a:p>
          <a:p>
            <a:pPr>
              <a:buNone/>
            </a:pPr>
            <a:endParaRPr lang="ru-RU" sz="2800" b="1" dirty="0">
              <a:solidFill>
                <a:schemeClr val="accent1"/>
              </a:solidFill>
            </a:endParaRPr>
          </a:p>
        </p:txBody>
      </p:sp>
      <p:grpSp>
        <p:nvGrpSpPr>
          <p:cNvPr id="4" name="Группа 1"/>
          <p:cNvGrpSpPr>
            <a:grpSpLocks/>
          </p:cNvGrpSpPr>
          <p:nvPr/>
        </p:nvGrpSpPr>
        <p:grpSpPr bwMode="auto">
          <a:xfrm>
            <a:off x="1500166" y="2428868"/>
            <a:ext cx="5953824" cy="3378685"/>
            <a:chOff x="607288" y="-815361"/>
            <a:chExt cx="7925152" cy="48704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07288" y="-815361"/>
              <a:ext cx="7925152" cy="4303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Вы можете использовать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данное оформление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для создания своих презентаций,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но в своей презентации вы должны указать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источник шаблона: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800" b="1" dirty="0">
                <a:solidFill>
                  <a:schemeClr val="accent1"/>
                </a:solidFill>
                <a:latin typeface="Comic Sans MS" pitchFamily="66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cs typeface="Arial" charset="0"/>
                </a:rPr>
                <a:t>Фокина Лидия Петровна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cs typeface="Arial" charset="0"/>
                </a:rPr>
                <a:t>учитель начальных классов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cs typeface="Arial" charset="0"/>
                </a:rPr>
                <a:t>МКОУ «СОШ ст. Евсино»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 err="1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cs typeface="Arial" charset="0"/>
                </a:rPr>
                <a:t>Искитимского</a:t>
              </a:r>
              <a:r>
                <a:rPr lang="ru-RU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cs typeface="Arial" charset="0"/>
                </a:rPr>
                <a:t> района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b="1" dirty="0">
                  <a:solidFill>
                    <a:schemeClr val="accent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mic Sans MS" pitchFamily="66" charset="0"/>
                  <a:cs typeface="Arial" charset="0"/>
                </a:rPr>
                <a:t>Новосибирской области</a:t>
              </a:r>
              <a:endParaRPr lang="ru-RU" b="1" dirty="0">
                <a:solidFill>
                  <a:schemeClr val="accent1"/>
                </a:solidFill>
                <a:latin typeface="Comic Sans MS" pitchFamily="66" charset="0"/>
                <a:cs typeface="Arial" charset="0"/>
              </a:endParaRPr>
            </a:p>
          </p:txBody>
        </p:sp>
        <p:sp>
          <p:nvSpPr>
            <p:cNvPr id="6" name="Прямоугольник 3"/>
            <p:cNvSpPr>
              <a:spLocks noChangeArrowheads="1"/>
            </p:cNvSpPr>
            <p:nvPr/>
          </p:nvSpPr>
          <p:spPr bwMode="auto">
            <a:xfrm>
              <a:off x="1366078" y="3478317"/>
              <a:ext cx="6491880" cy="576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000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Сайт</a:t>
              </a:r>
              <a:r>
                <a:rPr lang="en-US" sz="2000" b="1" dirty="0">
                  <a:solidFill>
                    <a:schemeClr val="accent1"/>
                  </a:solidFill>
                  <a:latin typeface="Comic Sans MS" pitchFamily="66" charset="0"/>
                  <a:hlinkClick r:id="rId6"/>
                </a:rPr>
                <a:t> http://linda6035.ucoz.ru/</a:t>
              </a:r>
              <a:r>
                <a:rPr lang="ru-RU" sz="2000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en-US" sz="2000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ru-RU" sz="2000" b="1" dirty="0">
                  <a:solidFill>
                    <a:schemeClr val="accent1"/>
                  </a:solidFill>
                  <a:latin typeface="Comic Sans MS" pitchFamily="66" charset="0"/>
                  <a:cs typeface="Arial" charset="0"/>
                </a:rPr>
                <a:t> 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714480" y="6072206"/>
            <a:ext cx="671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accent1"/>
                </a:solidFill>
                <a:latin typeface="Comic Sans MS" pitchFamily="66" charset="0"/>
              </a:rPr>
              <a:t>На момент создания ресурса все ссылки являются активными!</a:t>
            </a:r>
          </a:p>
        </p:txBody>
      </p:sp>
    </p:spTree>
    <p:extLst>
      <p:ext uri="{BB962C8B-B14F-4D97-AF65-F5344CB8AC3E}">
        <p14:creationId xmlns:p14="http://schemas.microsoft.com/office/powerpoint/2010/main" val="320220323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20">
      <a:dk1>
        <a:srgbClr val="003300"/>
      </a:dk1>
      <a:lt1>
        <a:srgbClr val="006000"/>
      </a:lt1>
      <a:dk2>
        <a:srgbClr val="003300"/>
      </a:dk2>
      <a:lt2>
        <a:srgbClr val="003300"/>
      </a:lt2>
      <a:accent1>
        <a:srgbClr val="003300"/>
      </a:accent1>
      <a:accent2>
        <a:srgbClr val="C00000"/>
      </a:accent2>
      <a:accent3>
        <a:srgbClr val="003300"/>
      </a:accent3>
      <a:accent4>
        <a:srgbClr val="003300"/>
      </a:accent4>
      <a:accent5>
        <a:srgbClr val="003300"/>
      </a:accent5>
      <a:accent6>
        <a:srgbClr val="003300"/>
      </a:accent6>
      <a:hlink>
        <a:srgbClr val="003300"/>
      </a:hlink>
      <a:folHlink>
        <a:srgbClr val="003300"/>
      </a:folHlink>
    </a:clrScheme>
    <a:fontScheme name="для шаблонов синий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171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Comic Sans MS</vt:lpstr>
      <vt:lpstr>Arial</vt:lpstr>
      <vt:lpstr>Calibri</vt:lpstr>
      <vt:lpstr>1_Тема Office</vt:lpstr>
      <vt:lpstr>Результаты анкетирования</vt:lpstr>
      <vt:lpstr>Сколько раз в день вы питаетесь?</vt:lpstr>
      <vt:lpstr>Завтракаете ли вы ежедневно перед школой ?</vt:lpstr>
      <vt:lpstr>Нравится ли тебе, как готовят в школьной столовой?</vt:lpstr>
      <vt:lpstr>Что вы предпочитаете из еды в качестве перекуса?</vt:lpstr>
      <vt:lpstr>Нравится ли тебе буфетная продукция в школе?</vt:lpstr>
      <vt:lpstr>Информационные 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Рамки</dc:title>
  <dc:creator>Фокина Лидия Петровна</dc:creator>
  <cp:keywords>Шаблон презентации</cp:keywords>
  <cp:lastModifiedBy>Трифонова Маргарита Петровна</cp:lastModifiedBy>
  <cp:revision>61</cp:revision>
  <dcterms:created xsi:type="dcterms:W3CDTF">2014-07-06T18:18:01Z</dcterms:created>
  <dcterms:modified xsi:type="dcterms:W3CDTF">2024-10-23T05:17:47Z</dcterms:modified>
</cp:coreProperties>
</file>